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8/26/2021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53370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apid 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10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15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6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1500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252</cp:revision>
  <dcterms:created xsi:type="dcterms:W3CDTF">2020-01-20T05:08:25Z</dcterms:created>
  <dcterms:modified xsi:type="dcterms:W3CDTF">2021-08-26T17:07:52Z</dcterms:modified>
</cp:coreProperties>
</file>